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F80435-76AC-92C6-2B0D-5BF577821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1F77D0B-D461-A9EF-2AF2-232623900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F79A639-E28C-779F-8DCA-6841F40C4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FACC2FD-E22B-CAE0-1F66-946884FEC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6F5CF2-9F44-CDB0-D125-4B28A8BF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0497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8A3BB9-B64E-1378-A1C3-A8EBE30DA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2668A1-9A74-1B30-2FE3-0DECF06B5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57A0A09-18D1-5658-7DC1-C1C34FFC8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C3846D-6CAD-7FB9-76B5-3DB79A9F1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AEE48A-2504-8875-85A5-0D307855A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104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0FA528-A0DC-E545-05BD-3BD5E8903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F7F808-52A8-0D12-AC91-0FDBEC626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DE25301-9BFD-2AA2-9563-E57A9BB9F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66CF03B-557F-D1DB-AACF-02D3BCB86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705C32-01FF-A4A8-01FA-85C6F059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64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6426F8-2316-4664-8417-C2B090D93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832BB4-63B7-7FE3-FC15-AB6F79AE1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40853BC-FA6D-EB71-191D-78D6E0413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98BE2E-4132-FBA5-0A58-C70BDCB00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AB1ABCA-1558-14FA-6275-7BAE965D0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0BFC739-4218-A75B-E340-B67C95E1A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316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1F85C3-C5EA-30F2-17CC-07FEE5FDB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4874117-4913-7AE3-B44C-C97115B69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B0B8197-067E-7AC7-70BD-9C3C1A4B3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C527376-C740-B541-3FDC-3DA0EDB6D2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8B49811-B5C2-3698-4083-E4DB2BACF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3A72862-86F3-4D8D-EAEA-3FDA7FDF9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557FB25-D039-06EC-BB09-420E97C5A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235E090-4023-4304-337A-48589698E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719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1B4C0F-83F9-8CCE-BDB5-BE2ABBF65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E45B4D4-A3A2-8AF8-6E7A-7C3E7A45C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13B7165-91B7-95A0-2954-1180B979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D6E4FE7-D6C5-46FE-4B25-9B64B57B3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6961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52AA277-C46E-152D-2444-6D344B9FD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68B5D3D-FF85-0906-32D3-25322F468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9291377-838A-ED66-7D0E-7364118F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2323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E2ACB8-19A3-4296-AD75-8A8EB6085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BAD094-CCFC-C0E2-DC45-1438B7E5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0F22E82-5297-8737-DE69-D9B873A5F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1FA73DE-0472-289E-3DB2-87111DD58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7B21A6-267A-FC1F-49CA-A2310A3C9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EB50F50-FA5A-D10C-2105-59CD8DAE2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2835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031998-CC69-4DB2-7434-C694AAC8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A5C7E4E-FC3F-1EFD-C58C-5CC8C54B3C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2635DC7-17E2-09C7-EFF2-AAD11FC9B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62B6C71-02CA-24A0-0736-3EB654C3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88A871-71FC-C2E8-E23F-B6F92E94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8B05301-1810-0F48-B12F-DBC4B6770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901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03B80F-6A43-8304-0893-D786231D1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AC2C8E3-041C-7A05-12F4-94C6B84E1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6A3C0C-9608-29FA-149D-1AEB25CED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BEA24B-9360-2EF4-AF71-916098D32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817CD1-FB04-0242-F348-C8FBE1490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032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2110F2F-C1C7-98E7-82E3-E5930D73DE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FF8AC4-D749-CC58-F72D-C7045651E9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34A6CE-45A9-34FB-CCCE-D9AB83D0E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CCD23E4-D3BC-6194-F053-A506BCDA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81DB92B-8D04-4911-84FC-4ED058B2A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430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844C503-60A8-12BD-C3C8-84C4FED8D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0F0EB1B-9B60-3294-4CA4-AA74952A3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4F63F3-E5AD-CC36-8541-038FD3B153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DBEE3-E528-CB4E-84B1-8C46B5BE1059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B2B68F-44BF-71DE-EFD7-643531150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D01B92-B9D0-177B-2883-7B9924546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51CBC-F0B3-F743-B182-A0C052519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783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C7E1F3-87FD-696A-3AD5-548AAF5B65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/>
              <a:t>Chapter-2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1B3369A-C8A3-B1A6-DBCC-FB62F03B94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4800">
                <a:latin typeface="Algerian" pitchFamily="82" charset="0"/>
              </a:rPr>
              <a:t>The league of nation</a:t>
            </a:r>
            <a:endParaRPr lang="en-US" sz="480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7582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C822702-555B-192F-ACB5-151749EEFF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644393" cy="6858000"/>
          </a:xfrm>
        </p:spPr>
      </p:pic>
    </p:spTree>
    <p:extLst>
      <p:ext uri="{BB962C8B-B14F-4D97-AF65-F5344CB8AC3E}">
        <p14:creationId xmlns:p14="http://schemas.microsoft.com/office/powerpoint/2010/main" xmlns="" val="2259353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86D6157-39C0-182F-9A9B-608C33D1B2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072890" cy="6858000"/>
          </a:xfrm>
        </p:spPr>
      </p:pic>
    </p:spTree>
    <p:extLst>
      <p:ext uri="{BB962C8B-B14F-4D97-AF65-F5344CB8AC3E}">
        <p14:creationId xmlns:p14="http://schemas.microsoft.com/office/powerpoint/2010/main" xmlns="" val="330560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377EFAD-D002-CE21-71FB-761CD6AF2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74" y="0"/>
            <a:ext cx="11144327" cy="6857999"/>
          </a:xfrm>
        </p:spPr>
      </p:pic>
    </p:spTree>
    <p:extLst>
      <p:ext uri="{BB962C8B-B14F-4D97-AF65-F5344CB8AC3E}">
        <p14:creationId xmlns:p14="http://schemas.microsoft.com/office/powerpoint/2010/main" xmlns="" val="103587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21B91BE-0BE9-015C-EC89-31F40F19C7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358642" cy="6858000"/>
          </a:xfrm>
        </p:spPr>
      </p:pic>
    </p:spTree>
    <p:extLst>
      <p:ext uri="{BB962C8B-B14F-4D97-AF65-F5344CB8AC3E}">
        <p14:creationId xmlns:p14="http://schemas.microsoft.com/office/powerpoint/2010/main" xmlns="" val="60518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FD79F12-84C0-E904-B087-C972A01B79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9" y="0"/>
            <a:ext cx="11287204" cy="6858000"/>
          </a:xfrm>
        </p:spPr>
      </p:pic>
    </p:spTree>
    <p:extLst>
      <p:ext uri="{BB962C8B-B14F-4D97-AF65-F5344CB8AC3E}">
        <p14:creationId xmlns:p14="http://schemas.microsoft.com/office/powerpoint/2010/main" xmlns="" val="2533633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3AF973B-6440-A31C-DF00-A94AB7519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150" y="0"/>
            <a:ext cx="11001452" cy="6858000"/>
          </a:xfrm>
        </p:spPr>
      </p:pic>
    </p:spTree>
    <p:extLst>
      <p:ext uri="{BB962C8B-B14F-4D97-AF65-F5344CB8AC3E}">
        <p14:creationId xmlns:p14="http://schemas.microsoft.com/office/powerpoint/2010/main" xmlns="" val="295983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00D0832-DF21-D027-BFC3-63EA71686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572956" cy="6858000"/>
          </a:xfrm>
        </p:spPr>
      </p:pic>
    </p:spTree>
    <p:extLst>
      <p:ext uri="{BB962C8B-B14F-4D97-AF65-F5344CB8AC3E}">
        <p14:creationId xmlns:p14="http://schemas.microsoft.com/office/powerpoint/2010/main" xmlns="" val="851481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37FFDFC6-0C6B-4F76-14B0-C02E35ED49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358642" cy="6857999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68D5032-48A2-F25F-2D15-95B26D5D9CB1}"/>
              </a:ext>
            </a:extLst>
          </p:cNvPr>
          <p:cNvSpPr txBox="1"/>
          <p:nvPr/>
        </p:nvSpPr>
        <p:spPr>
          <a:xfrm>
            <a:off x="5179562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27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9189A78-5D2F-04BD-F194-A1BAAD0DB3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430080" cy="6625732"/>
          </a:xfrm>
        </p:spPr>
      </p:pic>
    </p:spTree>
    <p:extLst>
      <p:ext uri="{BB962C8B-B14F-4D97-AF65-F5344CB8AC3E}">
        <p14:creationId xmlns:p14="http://schemas.microsoft.com/office/powerpoint/2010/main" xmlns="" val="4116357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203A9ED-54E9-6804-41C3-A9447E3186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644394" cy="6772427"/>
          </a:xfrm>
        </p:spPr>
      </p:pic>
    </p:spTree>
    <p:extLst>
      <p:ext uri="{BB962C8B-B14F-4D97-AF65-F5344CB8AC3E}">
        <p14:creationId xmlns:p14="http://schemas.microsoft.com/office/powerpoint/2010/main" xmlns="" val="3689350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F006C2F-3501-9F84-E01D-63C8EBC42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358641" cy="6760203"/>
          </a:xfrm>
        </p:spPr>
      </p:pic>
    </p:spTree>
    <p:extLst>
      <p:ext uri="{BB962C8B-B14F-4D97-AF65-F5344CB8AC3E}">
        <p14:creationId xmlns:p14="http://schemas.microsoft.com/office/powerpoint/2010/main" xmlns="" val="2661345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4EAAEE4-DECF-287E-E5FD-05462DA15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85572"/>
            <a:ext cx="11572956" cy="6772428"/>
          </a:xfrm>
        </p:spPr>
      </p:pic>
    </p:spTree>
    <p:extLst>
      <p:ext uri="{BB962C8B-B14F-4D97-AF65-F5344CB8AC3E}">
        <p14:creationId xmlns:p14="http://schemas.microsoft.com/office/powerpoint/2010/main" xmlns="" val="601108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915AE8-D49D-7D1A-6F16-46808B1B1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208" y="0"/>
            <a:ext cx="11858708" cy="6858000"/>
          </a:xfrm>
        </p:spPr>
      </p:pic>
    </p:spTree>
    <p:extLst>
      <p:ext uri="{BB962C8B-B14F-4D97-AF65-F5344CB8AC3E}">
        <p14:creationId xmlns:p14="http://schemas.microsoft.com/office/powerpoint/2010/main" xmlns="" val="3173090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EDF4FE3-EF58-D3EF-74F0-7A5B5F25CD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74" y="0"/>
            <a:ext cx="11215766" cy="6772427"/>
          </a:xfrm>
        </p:spPr>
      </p:pic>
    </p:spTree>
    <p:extLst>
      <p:ext uri="{BB962C8B-B14F-4D97-AF65-F5344CB8AC3E}">
        <p14:creationId xmlns:p14="http://schemas.microsoft.com/office/powerpoint/2010/main" xmlns="" val="3413420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91F2B50-8210-0535-7EA3-9275870058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430080" cy="6858000"/>
          </a:xfrm>
        </p:spPr>
      </p:pic>
    </p:spTree>
    <p:extLst>
      <p:ext uri="{BB962C8B-B14F-4D97-AF65-F5344CB8AC3E}">
        <p14:creationId xmlns:p14="http://schemas.microsoft.com/office/powerpoint/2010/main" xmlns="" val="523671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31CDE51-B672-4609-373C-314DDCF19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572956" cy="6858000"/>
          </a:xfrm>
        </p:spPr>
      </p:pic>
    </p:spTree>
    <p:extLst>
      <p:ext uri="{BB962C8B-B14F-4D97-AF65-F5344CB8AC3E}">
        <p14:creationId xmlns:p14="http://schemas.microsoft.com/office/powerpoint/2010/main" xmlns="" val="2001703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F66A070-27FA-B697-6DF8-97E3E71DF0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74" y="0"/>
            <a:ext cx="11072890" cy="6857999"/>
          </a:xfrm>
        </p:spPr>
      </p:pic>
    </p:spTree>
    <p:extLst>
      <p:ext uri="{BB962C8B-B14F-4D97-AF65-F5344CB8AC3E}">
        <p14:creationId xmlns:p14="http://schemas.microsoft.com/office/powerpoint/2010/main" xmlns="" val="636557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E07C33C-931B-93AE-6E2A-FBD2B18FE1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7" y="0"/>
            <a:ext cx="11072890" cy="6772427"/>
          </a:xfrm>
        </p:spPr>
      </p:pic>
    </p:spTree>
    <p:extLst>
      <p:ext uri="{BB962C8B-B14F-4D97-AF65-F5344CB8AC3E}">
        <p14:creationId xmlns:p14="http://schemas.microsoft.com/office/powerpoint/2010/main" xmlns="" val="1328670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930EDDA-2413-1F24-2EA5-D564F4743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287204" cy="6858000"/>
          </a:xfrm>
        </p:spPr>
      </p:pic>
    </p:spTree>
    <p:extLst>
      <p:ext uri="{BB962C8B-B14F-4D97-AF65-F5344CB8AC3E}">
        <p14:creationId xmlns:p14="http://schemas.microsoft.com/office/powerpoint/2010/main" xmlns="" val="2609311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F5EFC2B-FB95-30D3-6AFD-0E5A4265A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358641" cy="6858000"/>
          </a:xfrm>
        </p:spPr>
      </p:pic>
    </p:spTree>
    <p:extLst>
      <p:ext uri="{BB962C8B-B14F-4D97-AF65-F5344CB8AC3E}">
        <p14:creationId xmlns:p14="http://schemas.microsoft.com/office/powerpoint/2010/main" xmlns="" val="1067837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CDD7229-24AB-10FB-E12D-5D1B0B3C9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74" y="0"/>
            <a:ext cx="10787138" cy="6858000"/>
          </a:xfrm>
        </p:spPr>
      </p:pic>
    </p:spTree>
    <p:extLst>
      <p:ext uri="{BB962C8B-B14F-4D97-AF65-F5344CB8AC3E}">
        <p14:creationId xmlns:p14="http://schemas.microsoft.com/office/powerpoint/2010/main" xmlns="" val="2986521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AC8F783-DFE1-B8F4-8C0C-8F99749A8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072890" cy="6858000"/>
          </a:xfrm>
        </p:spPr>
      </p:pic>
    </p:spTree>
    <p:extLst>
      <p:ext uri="{BB962C8B-B14F-4D97-AF65-F5344CB8AC3E}">
        <p14:creationId xmlns:p14="http://schemas.microsoft.com/office/powerpoint/2010/main" xmlns="" val="1619156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2307063-4719-552A-96F2-5E7C5E05D5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9" y="0"/>
            <a:ext cx="11072890" cy="6858000"/>
          </a:xfrm>
        </p:spPr>
      </p:pic>
    </p:spTree>
    <p:extLst>
      <p:ext uri="{BB962C8B-B14F-4D97-AF65-F5344CB8AC3E}">
        <p14:creationId xmlns:p14="http://schemas.microsoft.com/office/powerpoint/2010/main" xmlns="" val="680175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</Words>
  <Application>Microsoft Office PowerPoint</Application>
  <PresentationFormat>Custom</PresentationFormat>
  <Paragraphs>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Chapter-2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Chapter-2</dc:title>
  <dc:creator>deepaman16236@gmail.com</dc:creator>
  <cp:lastModifiedBy>Admin</cp:lastModifiedBy>
  <cp:revision>8</cp:revision>
  <dcterms:created xsi:type="dcterms:W3CDTF">2022-08-04T12:57:52Z</dcterms:created>
  <dcterms:modified xsi:type="dcterms:W3CDTF">2022-08-17T23:35:43Z</dcterms:modified>
</cp:coreProperties>
</file>